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16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63380" y="1361159"/>
            <a:ext cx="5317183" cy="775552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015617" y="1583270"/>
            <a:ext cx="2988310" cy="648335"/>
          </a:xfrm>
          <a:custGeom>
            <a:avLst/>
            <a:gdLst/>
            <a:ahLst/>
            <a:cxnLst/>
            <a:rect l="l" t="t" r="r" b="b"/>
            <a:pathLst>
              <a:path w="2988310" h="648335">
                <a:moveTo>
                  <a:pt x="1080008" y="0"/>
                </a:moveTo>
                <a:lnTo>
                  <a:pt x="0" y="0"/>
                </a:lnTo>
                <a:lnTo>
                  <a:pt x="0" y="647992"/>
                </a:lnTo>
                <a:lnTo>
                  <a:pt x="1080008" y="647992"/>
                </a:lnTo>
                <a:lnTo>
                  <a:pt x="1080008" y="0"/>
                </a:lnTo>
                <a:close/>
              </a:path>
              <a:path w="2988310" h="648335">
                <a:moveTo>
                  <a:pt x="2988056" y="0"/>
                </a:moveTo>
                <a:lnTo>
                  <a:pt x="1980057" y="0"/>
                </a:lnTo>
                <a:lnTo>
                  <a:pt x="1980057" y="647992"/>
                </a:lnTo>
                <a:lnTo>
                  <a:pt x="2988056" y="647992"/>
                </a:lnTo>
                <a:lnTo>
                  <a:pt x="29880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13580954">
            <a:off x="1262652" y="2660463"/>
            <a:ext cx="1230389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spc="25" dirty="0" smtClean="0">
                <a:latin typeface="Arial"/>
                <a:cs typeface="Arial"/>
              </a:rPr>
              <a:t>Ole S. Nielsen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rot="14665197">
            <a:off x="1939387" y="2318426"/>
            <a:ext cx="1074859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500" spc="-37" baseline="2777" dirty="0" smtClean="0">
                <a:latin typeface="Arial"/>
                <a:cs typeface="Arial"/>
              </a:rPr>
              <a:t>Susan Eirfeldt</a:t>
            </a:r>
            <a:r>
              <a:rPr sz="1500" spc="-37" baseline="2777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lang="da-DK" sz="1000" spc="-25" dirty="0" smtClean="0">
                <a:latin typeface="Arial"/>
                <a:cs typeface="Arial"/>
              </a:rPr>
              <a:t>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 rot="19811128">
            <a:off x="5065959" y="3184713"/>
            <a:ext cx="133247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500" spc="7" baseline="2777" dirty="0" smtClean="0">
                <a:latin typeface="Arial"/>
                <a:cs typeface="Arial"/>
              </a:rPr>
              <a:t>Frederik Germann</a:t>
            </a:r>
            <a:r>
              <a:rPr sz="1500" spc="7" baseline="2777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lang="da-DK" sz="1000" spc="-25">
                <a:latin typeface="Arial"/>
                <a:cs typeface="Arial"/>
              </a:rPr>
              <a:t>C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 rot="4813989" flipV="1">
            <a:off x="2661626" y="1984104"/>
            <a:ext cx="111410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dirty="0" smtClean="0">
                <a:latin typeface="Arial"/>
                <a:cs typeface="Arial"/>
              </a:rPr>
              <a:t>Sune Raunkjær</a:t>
            </a: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17105253">
            <a:off x="3245946" y="1859119"/>
            <a:ext cx="1552991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spc="10" dirty="0" smtClean="0">
                <a:latin typeface="Arial"/>
                <a:cs typeface="Arial"/>
              </a:rPr>
              <a:t>Thomas Møller Nielsen -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 rot="19322881">
            <a:off x="4731519" y="2764021"/>
            <a:ext cx="1060521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600" spc="-22" baseline="8333" dirty="0" smtClean="0">
                <a:latin typeface="Arial"/>
                <a:cs typeface="Arial"/>
              </a:rPr>
              <a:t>Kim Jensen </a:t>
            </a:r>
            <a:r>
              <a:rPr lang="da-DK" sz="1000" spc="-22" baseline="8333" dirty="0" smtClean="0">
                <a:latin typeface="Arial"/>
                <a:cs typeface="Arial"/>
              </a:rPr>
              <a:t>-</a:t>
            </a:r>
            <a:r>
              <a:rPr lang="da-DK" sz="1000" spc="-22" dirty="0" smtClean="0">
                <a:latin typeface="Arial"/>
                <a:cs typeface="Arial"/>
              </a:rPr>
              <a:t> C</a:t>
            </a:r>
            <a:endParaRPr sz="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21008650">
            <a:off x="5245564" y="3946925"/>
            <a:ext cx="84731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500" spc="-22" baseline="2777" dirty="0" smtClean="0">
                <a:latin typeface="Arial"/>
                <a:cs typeface="Arial"/>
              </a:rPr>
              <a:t>Helge Friis</a:t>
            </a:r>
            <a:r>
              <a:rPr sz="1500" spc="-22" baseline="2777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lang="da-DK" sz="1000" spc="-35" dirty="0" smtClean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87559" y="4463738"/>
            <a:ext cx="949440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spc="-40" dirty="0" smtClean="0">
                <a:latin typeface="Arial"/>
                <a:cs typeface="Arial"/>
              </a:rPr>
              <a:t>Annette Westh</a:t>
            </a:r>
            <a:r>
              <a:rPr sz="1000" spc="-4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87116" y="4830761"/>
            <a:ext cx="1040921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500" spc="-30" baseline="2777" dirty="0" smtClean="0">
                <a:latin typeface="Arial"/>
                <a:cs typeface="Arial"/>
              </a:rPr>
              <a:t>Mads Vergo</a:t>
            </a:r>
            <a:r>
              <a:rPr sz="1500" spc="-30" baseline="2777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8992" y="5294475"/>
            <a:ext cx="1156258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50"/>
              </a:lnSpc>
            </a:pPr>
            <a:r>
              <a:rPr lang="da-DK" sz="1500" spc="-22" baseline="-5555" smtClean="0">
                <a:latin typeface="Arial"/>
                <a:cs typeface="Arial"/>
              </a:rPr>
              <a:t>Matilde </a:t>
            </a:r>
            <a:r>
              <a:rPr lang="da-DK" sz="1500" spc="-22" baseline="-5555" dirty="0" smtClean="0">
                <a:latin typeface="Arial"/>
                <a:cs typeface="Arial"/>
              </a:rPr>
              <a:t>Ørsted</a:t>
            </a:r>
            <a:r>
              <a:rPr sz="1500" spc="-22" baseline="-5555" dirty="0" smtClean="0">
                <a:latin typeface="Arial"/>
                <a:cs typeface="Arial"/>
              </a:rPr>
              <a:t> </a:t>
            </a:r>
            <a:r>
              <a:rPr sz="1500" spc="-7" baseline="-5555" dirty="0">
                <a:latin typeface="Arial"/>
                <a:cs typeface="Arial"/>
              </a:rPr>
              <a:t>-</a:t>
            </a:r>
            <a:r>
              <a:rPr sz="1500" spc="-52" baseline="-5555" dirty="0">
                <a:latin typeface="Arial"/>
                <a:cs typeface="Arial"/>
              </a:rPr>
              <a:t> </a:t>
            </a:r>
            <a:r>
              <a:rPr sz="1500" spc="-7" baseline="-5555" dirty="0">
                <a:latin typeface="Arial"/>
                <a:cs typeface="Arial"/>
              </a:rPr>
              <a:t>A</a:t>
            </a:r>
            <a:endParaRPr sz="1500" baseline="-5555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53597">
            <a:off x="5287116" y="5663057"/>
            <a:ext cx="1158134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spc="-10" dirty="0" smtClean="0">
                <a:latin typeface="Arial"/>
                <a:cs typeface="Arial"/>
              </a:rPr>
              <a:t>Torben Hedelund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845813">
            <a:off x="5215193" y="6236871"/>
            <a:ext cx="1034007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500" spc="-44" baseline="5555" dirty="0" smtClean="0">
                <a:latin typeface="Arial"/>
                <a:cs typeface="Arial"/>
              </a:rPr>
              <a:t>Helle Lunderød</a:t>
            </a:r>
            <a:r>
              <a:rPr sz="1500" spc="-44" baseline="5555" dirty="0" smtClean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-</a:t>
            </a:r>
            <a:r>
              <a:rPr sz="1500" spc="-44" baseline="8333" dirty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A</a:t>
            </a:r>
            <a:endParaRPr sz="1500" baseline="8333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 rot="1594240">
            <a:off x="5032976" y="6763856"/>
            <a:ext cx="1095742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500" spc="-44" baseline="8333" dirty="0" smtClean="0">
                <a:latin typeface="Arial"/>
                <a:cs typeface="Arial"/>
              </a:rPr>
              <a:t>Tommy Frøslev</a:t>
            </a:r>
            <a:r>
              <a:rPr sz="1500" spc="-44" baseline="8333" dirty="0" smtClean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-</a:t>
            </a:r>
            <a:r>
              <a:rPr sz="1500" spc="-44" baseline="8333" dirty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A</a:t>
            </a:r>
            <a:endParaRPr sz="1500" baseline="8333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 rot="2555009">
            <a:off x="4650234" y="7323676"/>
            <a:ext cx="1121166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lang="da-DK" sz="1500" spc="-15" baseline="5555" dirty="0" smtClean="0">
                <a:latin typeface="Arial"/>
                <a:cs typeface="Arial"/>
              </a:rPr>
              <a:t>Henrik Tolstrup</a:t>
            </a:r>
            <a:r>
              <a:rPr sz="1500" spc="-15" baseline="5555" dirty="0" smtClean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-</a:t>
            </a:r>
            <a:r>
              <a:rPr sz="1500" spc="-52" baseline="8333" dirty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A</a:t>
            </a:r>
            <a:endParaRPr sz="1500" baseline="8333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5255" y="5522928"/>
            <a:ext cx="860837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Peter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Aslund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4752" y="4476114"/>
            <a:ext cx="1224915" cy="645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da-DK" sz="1000" spc="-5" dirty="0" smtClean="0">
                <a:latin typeface="Arial"/>
                <a:cs typeface="Arial"/>
              </a:rPr>
              <a:t>Niels Milo Poul</a:t>
            </a:r>
            <a:r>
              <a:rPr lang="da-DK" sz="1000" spc="-5" dirty="0" smtClean="0">
                <a:latin typeface="Arial"/>
                <a:cs typeface="Arial"/>
              </a:rPr>
              <a:t>sen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 dirty="0">
              <a:latin typeface="Arial"/>
              <a:cs typeface="Arial"/>
            </a:endParaRPr>
          </a:p>
          <a:p>
            <a:pPr marL="10160" algn="ctr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Arial"/>
                <a:cs typeface="Arial"/>
              </a:rPr>
              <a:t>Steffen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Jensen 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07667" y="7559293"/>
            <a:ext cx="3168015" cy="1656080"/>
          </a:xfrm>
          <a:custGeom>
            <a:avLst/>
            <a:gdLst/>
            <a:ahLst/>
            <a:cxnLst/>
            <a:rect l="l" t="t" r="r" b="b"/>
            <a:pathLst>
              <a:path w="3168015" h="1656079">
                <a:moveTo>
                  <a:pt x="3168014" y="0"/>
                </a:moveTo>
                <a:lnTo>
                  <a:pt x="0" y="0"/>
                </a:lnTo>
                <a:lnTo>
                  <a:pt x="0" y="1655953"/>
                </a:lnTo>
                <a:lnTo>
                  <a:pt x="3168014" y="1655953"/>
                </a:lnTo>
                <a:lnTo>
                  <a:pt x="31680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 rot="3809506">
            <a:off x="4011049" y="7827271"/>
            <a:ext cx="1248812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spc="-5" dirty="0" smtClean="0">
                <a:latin typeface="Arial"/>
                <a:cs typeface="Arial"/>
              </a:rPr>
              <a:t>Kirsten Lauritsen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 rot="4623640">
            <a:off x="3294505" y="8013171"/>
            <a:ext cx="1132698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20" dirty="0" smtClean="0">
                <a:latin typeface="Arial"/>
                <a:cs typeface="Arial"/>
              </a:rPr>
              <a:t> </a:t>
            </a:r>
            <a:r>
              <a:rPr lang="da-DK" sz="1000" spc="-5" dirty="0" smtClean="0">
                <a:latin typeface="Arial"/>
                <a:cs typeface="Arial"/>
              </a:rPr>
              <a:t>Kim Daugbjerg -</a:t>
            </a: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 rot="6008629">
            <a:off x="2855531" y="7846890"/>
            <a:ext cx="76687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-25" dirty="0">
                <a:latin typeface="Arial"/>
                <a:cs typeface="Arial"/>
              </a:rPr>
              <a:t>O</a:t>
            </a:r>
            <a:r>
              <a:rPr sz="1000" spc="-30" dirty="0">
                <a:latin typeface="Arial"/>
                <a:cs typeface="Arial"/>
              </a:rPr>
              <a:t>l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500" spc="-44" baseline="2777" dirty="0">
                <a:latin typeface="Arial"/>
                <a:cs typeface="Arial"/>
              </a:rPr>
              <a:t>P</a:t>
            </a:r>
            <a:r>
              <a:rPr sz="1500" spc="-37" baseline="2777" dirty="0">
                <a:latin typeface="Arial"/>
                <a:cs typeface="Arial"/>
              </a:rPr>
              <a:t>r</a:t>
            </a:r>
            <a:r>
              <a:rPr sz="1500" spc="-44" baseline="2777" dirty="0">
                <a:latin typeface="Arial"/>
                <a:cs typeface="Arial"/>
              </a:rPr>
              <a:t>i</a:t>
            </a:r>
            <a:r>
              <a:rPr sz="1500" spc="-30" baseline="2777" dirty="0">
                <a:latin typeface="Arial"/>
                <a:cs typeface="Arial"/>
              </a:rPr>
              <a:t>e</a:t>
            </a:r>
            <a:r>
              <a:rPr sz="1500" spc="-7" baseline="2777" dirty="0">
                <a:latin typeface="Arial"/>
                <a:cs typeface="Arial"/>
              </a:rPr>
              <a:t>n </a:t>
            </a:r>
            <a:r>
              <a:rPr sz="1500" spc="-7" baseline="5555" dirty="0">
                <a:latin typeface="Arial"/>
                <a:cs typeface="Arial"/>
              </a:rPr>
              <a:t>-</a:t>
            </a:r>
            <a:r>
              <a:rPr sz="1500" spc="-60" baseline="5555" dirty="0">
                <a:latin typeface="Arial"/>
                <a:cs typeface="Arial"/>
              </a:rPr>
              <a:t> </a:t>
            </a:r>
            <a:r>
              <a:rPr sz="1500" spc="-7" baseline="5555" dirty="0">
                <a:latin typeface="Arial"/>
                <a:cs typeface="Arial"/>
              </a:rPr>
              <a:t>F</a:t>
            </a:r>
            <a:endParaRPr sz="1500" baseline="5555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7062729">
            <a:off x="1867914" y="7786261"/>
            <a:ext cx="1181594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-30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25" dirty="0">
                <a:latin typeface="Arial"/>
                <a:cs typeface="Arial"/>
              </a:rPr>
              <a:t>j</a:t>
            </a:r>
            <a:r>
              <a:rPr sz="1500" spc="-7" baseline="2777" dirty="0">
                <a:latin typeface="Arial"/>
                <a:cs typeface="Arial"/>
              </a:rPr>
              <a:t>a</a:t>
            </a:r>
            <a:r>
              <a:rPr sz="1500" spc="-37" baseline="2777" dirty="0">
                <a:latin typeface="Arial"/>
                <a:cs typeface="Arial"/>
              </a:rPr>
              <a:t> </a:t>
            </a:r>
            <a:r>
              <a:rPr sz="1500" spc="-15" baseline="2777" dirty="0">
                <a:latin typeface="Arial"/>
                <a:cs typeface="Arial"/>
              </a:rPr>
              <a:t>R</a:t>
            </a:r>
            <a:r>
              <a:rPr sz="1500" spc="-44" baseline="2777" dirty="0">
                <a:latin typeface="Arial"/>
                <a:cs typeface="Arial"/>
              </a:rPr>
              <a:t>o</a:t>
            </a:r>
            <a:r>
              <a:rPr sz="1500" spc="-15" baseline="2777" dirty="0">
                <a:latin typeface="Arial"/>
                <a:cs typeface="Arial"/>
              </a:rPr>
              <a:t>se</a:t>
            </a:r>
            <a:r>
              <a:rPr sz="1500" spc="-44" baseline="2777" dirty="0">
                <a:latin typeface="Arial"/>
                <a:cs typeface="Arial"/>
              </a:rPr>
              <a:t>n</a:t>
            </a:r>
            <a:r>
              <a:rPr sz="1500" spc="-15" baseline="5555" dirty="0">
                <a:latin typeface="Arial"/>
                <a:cs typeface="Arial"/>
              </a:rPr>
              <a:t>gr</a:t>
            </a:r>
            <a:r>
              <a:rPr sz="1500" spc="-22" baseline="5555" dirty="0">
                <a:latin typeface="Arial"/>
                <a:cs typeface="Arial"/>
              </a:rPr>
              <a:t>e</a:t>
            </a:r>
            <a:r>
              <a:rPr sz="1500" spc="-15" baseline="5555" dirty="0">
                <a:latin typeface="Arial"/>
                <a:cs typeface="Arial"/>
              </a:rPr>
              <a:t>e</a:t>
            </a:r>
            <a:r>
              <a:rPr sz="1500" spc="-7" baseline="5555" dirty="0">
                <a:latin typeface="Arial"/>
                <a:cs typeface="Arial"/>
              </a:rPr>
              <a:t>n</a:t>
            </a:r>
            <a:r>
              <a:rPr sz="1500" spc="-22" baseline="5555" dirty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-</a:t>
            </a:r>
            <a:r>
              <a:rPr sz="1500" spc="-15" baseline="8333" dirty="0">
                <a:latin typeface="Arial"/>
                <a:cs typeface="Arial"/>
              </a:rPr>
              <a:t> </a:t>
            </a:r>
            <a:r>
              <a:rPr sz="1500" spc="-7" baseline="8333" dirty="0">
                <a:latin typeface="Arial"/>
                <a:cs typeface="Arial"/>
              </a:rPr>
              <a:t>F</a:t>
            </a:r>
            <a:endParaRPr sz="1500" baseline="8333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 rot="7946697">
            <a:off x="1024405" y="7588998"/>
            <a:ext cx="149637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1000" spc="-10" dirty="0">
                <a:latin typeface="Arial"/>
                <a:cs typeface="Arial"/>
              </a:rPr>
              <a:t>Thue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500" spc="-15" baseline="2777" dirty="0">
                <a:latin typeface="Arial"/>
                <a:cs typeface="Arial"/>
              </a:rPr>
              <a:t>Lundgaard</a:t>
            </a:r>
            <a:r>
              <a:rPr sz="1500" spc="-44" baseline="2777" dirty="0">
                <a:latin typeface="Arial"/>
                <a:cs typeface="Arial"/>
              </a:rPr>
              <a:t> </a:t>
            </a:r>
            <a:r>
              <a:rPr sz="1500" spc="-7" baseline="5555" dirty="0">
                <a:latin typeface="Arial"/>
                <a:cs typeface="Arial"/>
              </a:rPr>
              <a:t>Curry</a:t>
            </a:r>
            <a:r>
              <a:rPr sz="1500" spc="-37" baseline="5555" dirty="0">
                <a:latin typeface="Arial"/>
                <a:cs typeface="Arial"/>
              </a:rPr>
              <a:t> </a:t>
            </a:r>
            <a:r>
              <a:rPr sz="1500" spc="-7" baseline="5555" dirty="0">
                <a:latin typeface="Arial"/>
                <a:cs typeface="Arial"/>
              </a:rPr>
              <a:t>-</a:t>
            </a:r>
            <a:r>
              <a:rPr sz="1500" spc="-52" baseline="5555" dirty="0">
                <a:latin typeface="Arial"/>
                <a:cs typeface="Arial"/>
              </a:rPr>
              <a:t> </a:t>
            </a:r>
            <a:r>
              <a:rPr sz="1500" spc="-7" baseline="5555" dirty="0">
                <a:latin typeface="Arial"/>
                <a:cs typeface="Arial"/>
              </a:rPr>
              <a:t>Ø</a:t>
            </a:r>
            <a:endParaRPr sz="1500" baseline="5555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08125" y="3377564"/>
            <a:ext cx="1494155" cy="3411854"/>
          </a:xfrm>
          <a:custGeom>
            <a:avLst/>
            <a:gdLst/>
            <a:ahLst/>
            <a:cxnLst/>
            <a:rect l="l" t="t" r="r" b="b"/>
            <a:pathLst>
              <a:path w="1494155" h="3411854">
                <a:moveTo>
                  <a:pt x="1432941" y="586740"/>
                </a:moveTo>
                <a:lnTo>
                  <a:pt x="514604" y="0"/>
                </a:lnTo>
                <a:lnTo>
                  <a:pt x="0" y="805573"/>
                </a:lnTo>
                <a:lnTo>
                  <a:pt x="918337" y="1392301"/>
                </a:lnTo>
                <a:lnTo>
                  <a:pt x="1432941" y="586740"/>
                </a:lnTo>
                <a:close/>
              </a:path>
              <a:path w="1494155" h="3411854">
                <a:moveTo>
                  <a:pt x="1493901" y="2821178"/>
                </a:moveTo>
                <a:lnTo>
                  <a:pt x="1014476" y="2054479"/>
                </a:lnTo>
                <a:lnTo>
                  <a:pt x="69850" y="2645156"/>
                </a:lnTo>
                <a:lnTo>
                  <a:pt x="549275" y="3411855"/>
                </a:lnTo>
                <a:lnTo>
                  <a:pt x="1493901" y="28211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 rot="18354102">
            <a:off x="4216796" y="2277468"/>
            <a:ext cx="1200322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lang="da-DK" sz="1000" spc="-5" dirty="0" smtClean="0">
                <a:latin typeface="Arial"/>
                <a:cs typeface="Arial"/>
              </a:rPr>
              <a:t>Michael Thomsen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- V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5147" y="9401047"/>
            <a:ext cx="1068502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a-DK" sz="1000" dirty="0" smtClean="0">
                <a:latin typeface="Times New Roman"/>
                <a:cs typeface="Times New Roman"/>
              </a:rPr>
              <a:t>22. November 2021</a:t>
            </a:r>
            <a:r>
              <a:rPr sz="1000" spc="-35" dirty="0" smtClean="0">
                <a:latin typeface="Times New Roman"/>
                <a:cs typeface="Times New Roman"/>
              </a:rPr>
              <a:t> </a:t>
            </a:r>
            <a:endParaRPr sz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98</Words>
  <Application>Microsoft Office PowerPoint</Application>
  <PresentationFormat>Brugerdefineret</PresentationFormat>
  <Paragraphs>26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Vibeke Bidstrup</dc:creator>
  <cp:lastModifiedBy>Gitte Vogelius</cp:lastModifiedBy>
  <cp:revision>14</cp:revision>
  <dcterms:created xsi:type="dcterms:W3CDTF">2021-10-07T10:19:52Z</dcterms:created>
  <dcterms:modified xsi:type="dcterms:W3CDTF">2023-05-03T07:14:37Z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2018-07-04T00:00:00Z</vt:filetime>
  </property>
  <property fmtid="{D5CDD505-2E9C-101B-9397-08002B2CF9AE}" pid="3" name="Creator">
    <vt:lpwstr>Microsoft® Publisher 2010</vt:lpwstr>
  </property>
  <property fmtid="{D5CDD505-2E9C-101B-9397-08002B2CF9AE}" pid="4" name="LastSaved">
    <vt:filetime>2021-10-07T00:00:00Z</vt:filetime>
  </property>
</Properties>
</file>